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5" r:id="rId5"/>
    <p:sldMasterId id="2147483672" r:id="rId6"/>
  </p:sldMasterIdLst>
  <p:notesMasterIdLst>
    <p:notesMasterId r:id="rId16"/>
  </p:notesMasterIdLst>
  <p:sldIdLst>
    <p:sldId id="256" r:id="rId7"/>
    <p:sldId id="266" r:id="rId8"/>
    <p:sldId id="268" r:id="rId9"/>
    <p:sldId id="263" r:id="rId10"/>
    <p:sldId id="264" r:id="rId11"/>
    <p:sldId id="265" r:id="rId12"/>
    <p:sldId id="269" r:id="rId13"/>
    <p:sldId id="267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634"/>
    <a:srgbClr val="0069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a Leamy" userId="8ab226b5-987b-4bc4-9712-6b6f670b8407" providerId="ADAL" clId="{31A396A4-3C16-421A-B57C-7BAC3D2E3886}"/>
    <pc:docChg chg="undo custSel addSld modSld sldOrd">
      <pc:chgData name="Nadia Leamy" userId="8ab226b5-987b-4bc4-9712-6b6f670b8407" providerId="ADAL" clId="{31A396A4-3C16-421A-B57C-7BAC3D2E3886}" dt="2026-02-19T22:34:00.885" v="78" actId="20577"/>
      <pc:docMkLst>
        <pc:docMk/>
      </pc:docMkLst>
      <pc:sldChg chg="modSp mod">
        <pc:chgData name="Nadia Leamy" userId="8ab226b5-987b-4bc4-9712-6b6f670b8407" providerId="ADAL" clId="{31A396A4-3C16-421A-B57C-7BAC3D2E3886}" dt="2026-02-19T22:32:55.341" v="17" actId="20577"/>
        <pc:sldMkLst>
          <pc:docMk/>
          <pc:sldMk cId="863361851" sldId="256"/>
        </pc:sldMkLst>
        <pc:spChg chg="mod">
          <ac:chgData name="Nadia Leamy" userId="8ab226b5-987b-4bc4-9712-6b6f670b8407" providerId="ADAL" clId="{31A396A4-3C16-421A-B57C-7BAC3D2E3886}" dt="2026-02-19T22:32:55.341" v="17" actId="20577"/>
          <ac:spMkLst>
            <pc:docMk/>
            <pc:sldMk cId="863361851" sldId="256"/>
            <ac:spMk id="2" creationId="{4F11A37E-E5A5-E919-0274-64BB3CEDD1FA}"/>
          </ac:spMkLst>
        </pc:spChg>
      </pc:sldChg>
      <pc:sldChg chg="modSp mod ord">
        <pc:chgData name="Nadia Leamy" userId="8ab226b5-987b-4bc4-9712-6b6f670b8407" providerId="ADAL" clId="{31A396A4-3C16-421A-B57C-7BAC3D2E3886}" dt="2026-02-19T22:33:54.980" v="61"/>
        <pc:sldMkLst>
          <pc:docMk/>
          <pc:sldMk cId="307927694" sldId="265"/>
        </pc:sldMkLst>
        <pc:spChg chg="mod">
          <ac:chgData name="Nadia Leamy" userId="8ab226b5-987b-4bc4-9712-6b6f670b8407" providerId="ADAL" clId="{31A396A4-3C16-421A-B57C-7BAC3D2E3886}" dt="2026-02-19T22:33:42.189" v="56" actId="20577"/>
          <ac:spMkLst>
            <pc:docMk/>
            <pc:sldMk cId="307927694" sldId="265"/>
            <ac:spMk id="2" creationId="{E3E7DC04-FE34-7333-460F-DDCF2D29FDC1}"/>
          </ac:spMkLst>
        </pc:spChg>
      </pc:sldChg>
      <pc:sldChg chg="modSp mod">
        <pc:chgData name="Nadia Leamy" userId="8ab226b5-987b-4bc4-9712-6b6f670b8407" providerId="ADAL" clId="{31A396A4-3C16-421A-B57C-7BAC3D2E3886}" dt="2026-02-19T22:33:19.131" v="38" actId="20577"/>
        <pc:sldMkLst>
          <pc:docMk/>
          <pc:sldMk cId="2723679719" sldId="266"/>
        </pc:sldMkLst>
        <pc:spChg chg="mod">
          <ac:chgData name="Nadia Leamy" userId="8ab226b5-987b-4bc4-9712-6b6f670b8407" providerId="ADAL" clId="{31A396A4-3C16-421A-B57C-7BAC3D2E3886}" dt="2026-02-19T22:33:19.131" v="38" actId="20577"/>
          <ac:spMkLst>
            <pc:docMk/>
            <pc:sldMk cId="2723679719" sldId="266"/>
            <ac:spMk id="2" creationId="{1E607E44-743E-C3F4-867F-16911FB7D4ED}"/>
          </ac:spMkLst>
        </pc:spChg>
      </pc:sldChg>
      <pc:sldChg chg="add">
        <pc:chgData name="Nadia Leamy" userId="8ab226b5-987b-4bc4-9712-6b6f670b8407" providerId="ADAL" clId="{31A396A4-3C16-421A-B57C-7BAC3D2E3886}" dt="2026-02-19T22:33:09.766" v="18" actId="2890"/>
        <pc:sldMkLst>
          <pc:docMk/>
          <pc:sldMk cId="2642929064" sldId="268"/>
        </pc:sldMkLst>
      </pc:sldChg>
      <pc:sldChg chg="modSp add mod ord">
        <pc:chgData name="Nadia Leamy" userId="8ab226b5-987b-4bc4-9712-6b6f670b8407" providerId="ADAL" clId="{31A396A4-3C16-421A-B57C-7BAC3D2E3886}" dt="2026-02-19T22:34:00.885" v="78" actId="20577"/>
        <pc:sldMkLst>
          <pc:docMk/>
          <pc:sldMk cId="778680310" sldId="269"/>
        </pc:sldMkLst>
        <pc:spChg chg="mod">
          <ac:chgData name="Nadia Leamy" userId="8ab226b5-987b-4bc4-9712-6b6f670b8407" providerId="ADAL" clId="{31A396A4-3C16-421A-B57C-7BAC3D2E3886}" dt="2026-02-19T22:34:00.885" v="78" actId="20577"/>
          <ac:spMkLst>
            <pc:docMk/>
            <pc:sldMk cId="778680310" sldId="269"/>
            <ac:spMk id="2" creationId="{90BC26DB-C7BA-56C5-A30F-38D82C6AF4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48990-3E4B-48F6-A575-D4E379A39F03}" type="datetimeFigureOut">
              <a:rPr lang="en-ID" smtClean="0"/>
              <a:t>19/02/2026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C3ECE-2157-4815-A9D3-D74DEFEF614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048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E3A7-C45B-8980-C321-78F12B117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682" y="1032911"/>
            <a:ext cx="11281943" cy="830724"/>
          </a:xfrm>
          <a:prstGeom prst="rect">
            <a:avLst/>
          </a:prstGeom>
        </p:spPr>
        <p:txBody>
          <a:bodyPr anchor="t"/>
          <a:lstStyle>
            <a:lvl1pPr algn="l">
              <a:defRPr sz="4000" b="1">
                <a:solidFill>
                  <a:srgbClr val="0069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D1536D2-357E-7B5E-1F1D-2AADD0A54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988" y="1893452"/>
            <a:ext cx="11281942" cy="47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51101-F96A-3D4B-F19A-083C0430C1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4988" y="2643187"/>
            <a:ext cx="11281942" cy="3499195"/>
          </a:xfrm>
          <a:prstGeom prst="rect">
            <a:avLst/>
          </a:prstGeom>
        </p:spPr>
        <p:txBody>
          <a:bodyPr/>
          <a:lstStyle>
            <a:lvl1pPr>
              <a:buNone/>
              <a:defRPr sz="1600"/>
            </a:lvl1pPr>
            <a:lvl5pPr algn="l">
              <a:buNone/>
              <a:defRPr/>
            </a:lvl5pPr>
          </a:lstStyle>
          <a:p>
            <a:pPr lvl="0"/>
            <a:r>
              <a:rPr lang="en-US"/>
              <a:t>Click to edit paragraph</a:t>
            </a:r>
          </a:p>
        </p:txBody>
      </p:sp>
    </p:spTree>
    <p:extLst>
      <p:ext uri="{BB962C8B-B14F-4D97-AF65-F5344CB8AC3E}">
        <p14:creationId xmlns:p14="http://schemas.microsoft.com/office/powerpoint/2010/main" val="194693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E3A7-C45B-8980-C321-78F12B117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682" y="1032911"/>
            <a:ext cx="11281943" cy="830724"/>
          </a:xfrm>
          <a:prstGeom prst="rect">
            <a:avLst/>
          </a:prstGeom>
        </p:spPr>
        <p:txBody>
          <a:bodyPr anchor="t"/>
          <a:lstStyle>
            <a:lvl1pPr algn="l">
              <a:defRPr sz="4000" b="1">
                <a:solidFill>
                  <a:srgbClr val="0069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D1536D2-357E-7B5E-1F1D-2AADD0A54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683" y="1891814"/>
            <a:ext cx="11281942" cy="47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F268C-0156-AB74-832F-9861BE0742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4988" y="2643188"/>
            <a:ext cx="5358916" cy="3548890"/>
          </a:xfrm>
          <a:prstGeom prst="rect">
            <a:avLst/>
          </a:prstGeom>
        </p:spPr>
        <p:txBody>
          <a:bodyPr/>
          <a:lstStyle>
            <a:lvl1pPr>
              <a:buNone/>
              <a:defRPr sz="1600"/>
            </a:lvl1pPr>
            <a:lvl5pPr algn="l">
              <a:buNone/>
              <a:defRPr/>
            </a:lvl5pPr>
          </a:lstStyle>
          <a:p>
            <a:pPr lvl="0"/>
            <a:r>
              <a:rPr lang="en-US"/>
              <a:t>Click to edit paragraph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5ABD2E6-934E-4281-3B37-5235EA73C0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643188"/>
            <a:ext cx="5721625" cy="3548890"/>
          </a:xfrm>
          <a:prstGeom prst="rect">
            <a:avLst/>
          </a:prstGeom>
        </p:spPr>
        <p:txBody>
          <a:bodyPr/>
          <a:lstStyle>
            <a:lvl1pPr>
              <a:buNone/>
              <a:defRPr sz="1600"/>
            </a:lvl1pPr>
            <a:lvl5pPr algn="l">
              <a:buNone/>
              <a:defRPr/>
            </a:lvl5pPr>
          </a:lstStyle>
          <a:p>
            <a:pPr lvl="0"/>
            <a:r>
              <a:rPr lang="en-US"/>
              <a:t>Click to edit paragraph</a:t>
            </a:r>
          </a:p>
        </p:txBody>
      </p:sp>
    </p:spTree>
    <p:extLst>
      <p:ext uri="{BB962C8B-B14F-4D97-AF65-F5344CB8AC3E}">
        <p14:creationId xmlns:p14="http://schemas.microsoft.com/office/powerpoint/2010/main" val="2600862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E3A7-C45B-8980-C321-78F12B117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683" y="1032911"/>
            <a:ext cx="11361456" cy="830724"/>
          </a:xfrm>
          <a:prstGeom prst="rect">
            <a:avLst/>
          </a:prstGeom>
        </p:spPr>
        <p:txBody>
          <a:bodyPr anchor="t"/>
          <a:lstStyle>
            <a:lvl1pPr algn="l">
              <a:defRPr sz="4000" b="1">
                <a:solidFill>
                  <a:srgbClr val="0069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41185AB-0037-7F5D-42B0-CBA0F2A90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0300" y="1893453"/>
            <a:ext cx="7216839" cy="47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68938-9460-CF5F-C13E-3839F8B6D1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0299" y="2514600"/>
            <a:ext cx="7216839" cy="3553193"/>
          </a:xfrm>
          <a:prstGeom prst="rect">
            <a:avLst/>
          </a:prstGeom>
        </p:spPr>
        <p:txBody>
          <a:bodyPr/>
          <a:lstStyle>
            <a:lvl1pPr>
              <a:buNone/>
              <a:defRPr sz="1600"/>
            </a:lvl1pPr>
            <a:lvl5pPr algn="l">
              <a:buNone/>
              <a:defRPr/>
            </a:lvl5pPr>
          </a:lstStyle>
          <a:p>
            <a:pPr lvl="0"/>
            <a:r>
              <a:rPr lang="en-US"/>
              <a:t>Click to edit paragraph</a:t>
            </a:r>
          </a:p>
        </p:txBody>
      </p:sp>
      <p:sp>
        <p:nvSpPr>
          <p:cNvPr id="5" name="Online Image Placeholder 6">
            <a:extLst>
              <a:ext uri="{FF2B5EF4-FFF2-40B4-BE49-F238E27FC236}">
                <a16:creationId xmlns:a16="http://schemas.microsoft.com/office/drawing/2014/main" id="{09BCF342-EC4F-6CF7-3482-686E40695246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535683" y="2130303"/>
            <a:ext cx="3909391" cy="39802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7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E3A7-C45B-8980-C321-78F12B117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682" y="1032911"/>
            <a:ext cx="11371396" cy="830724"/>
          </a:xfrm>
          <a:prstGeom prst="rect">
            <a:avLst/>
          </a:prstGeom>
        </p:spPr>
        <p:txBody>
          <a:bodyPr anchor="t"/>
          <a:lstStyle>
            <a:lvl1pPr algn="l">
              <a:defRPr sz="4000" b="1">
                <a:solidFill>
                  <a:srgbClr val="0069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C0D57C9-485B-0C06-8D26-7A6ED0FC9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683" y="1893453"/>
            <a:ext cx="7216839" cy="47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E696394-7AA5-A296-5564-3809863945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5682" y="2514600"/>
            <a:ext cx="7216839" cy="3553193"/>
          </a:xfrm>
          <a:prstGeom prst="rect">
            <a:avLst/>
          </a:prstGeom>
        </p:spPr>
        <p:txBody>
          <a:bodyPr/>
          <a:lstStyle>
            <a:lvl1pPr>
              <a:buNone/>
              <a:defRPr sz="1600"/>
            </a:lvl1pPr>
            <a:lvl5pPr algn="l">
              <a:buNone/>
              <a:defRPr/>
            </a:lvl5pPr>
          </a:lstStyle>
          <a:p>
            <a:pPr lvl="0"/>
            <a:r>
              <a:rPr lang="en-US"/>
              <a:t>Click to edit paragraph</a:t>
            </a:r>
          </a:p>
        </p:txBody>
      </p:sp>
      <p:sp>
        <p:nvSpPr>
          <p:cNvPr id="7" name="Online Image Placeholder 6">
            <a:extLst>
              <a:ext uri="{FF2B5EF4-FFF2-40B4-BE49-F238E27FC236}">
                <a16:creationId xmlns:a16="http://schemas.microsoft.com/office/drawing/2014/main" id="{14637148-E24C-0D12-14B6-01FA54F4881C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7997687" y="2097851"/>
            <a:ext cx="3909391" cy="39802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43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B53B62D-C0DA-4214-3942-B3CBC9EBCA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5682" y="2774653"/>
            <a:ext cx="6918665" cy="329314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5pPr algn="l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point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point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point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point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point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point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point</a:t>
            </a:r>
          </a:p>
          <a:p>
            <a:pPr lvl="0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97B5BC0-2CD9-29E7-BACC-8B5D79992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682" y="1032911"/>
            <a:ext cx="11371396" cy="830724"/>
          </a:xfrm>
          <a:prstGeom prst="rect">
            <a:avLst/>
          </a:prstGeom>
        </p:spPr>
        <p:txBody>
          <a:bodyPr anchor="t"/>
          <a:lstStyle>
            <a:lvl1pPr algn="l">
              <a:defRPr sz="4000" b="1">
                <a:solidFill>
                  <a:srgbClr val="0069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9F7D6B7-1132-13A7-3DAE-4A55629F8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682" y="1893453"/>
            <a:ext cx="7216839" cy="47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2" name="Online Image Placeholder 6">
            <a:extLst>
              <a:ext uri="{FF2B5EF4-FFF2-40B4-BE49-F238E27FC236}">
                <a16:creationId xmlns:a16="http://schemas.microsoft.com/office/drawing/2014/main" id="{1CCF3F0C-E8B3-0B23-48B8-85DE9AB0250F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7997687" y="2097851"/>
            <a:ext cx="3909391" cy="39802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46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E3A7-C45B-8980-C321-78F12B117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683" y="1032911"/>
            <a:ext cx="11381334" cy="830724"/>
          </a:xfrm>
          <a:prstGeom prst="rect">
            <a:avLst/>
          </a:prstGeom>
        </p:spPr>
        <p:txBody>
          <a:bodyPr anchor="t"/>
          <a:lstStyle>
            <a:lvl1pPr algn="l">
              <a:defRPr sz="4000" b="1">
                <a:solidFill>
                  <a:srgbClr val="0069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6" name="Online Image Placeholder 6">
            <a:extLst>
              <a:ext uri="{FF2B5EF4-FFF2-40B4-BE49-F238E27FC236}">
                <a16:creationId xmlns:a16="http://schemas.microsoft.com/office/drawing/2014/main" id="{C75F4BC6-50D3-7B15-E83A-EF7B1720611B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7997687" y="2097851"/>
            <a:ext cx="3909391" cy="39802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Online Image Placeholder 6">
            <a:extLst>
              <a:ext uri="{FF2B5EF4-FFF2-40B4-BE49-F238E27FC236}">
                <a16:creationId xmlns:a16="http://schemas.microsoft.com/office/drawing/2014/main" id="{977C1C97-1667-3379-FFFA-8D245A29C44B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535683" y="2097851"/>
            <a:ext cx="3909391" cy="39802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Online Image Placeholder 6">
            <a:extLst>
              <a:ext uri="{FF2B5EF4-FFF2-40B4-BE49-F238E27FC236}">
                <a16:creationId xmlns:a16="http://schemas.microsoft.com/office/drawing/2014/main" id="{B931C1C6-EA17-B41C-8807-7F425CA0A6C6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4632516" y="2465251"/>
            <a:ext cx="3187668" cy="32454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E3A7-C45B-8980-C321-78F12B117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683" y="1032911"/>
            <a:ext cx="11381334" cy="830724"/>
          </a:xfrm>
          <a:prstGeom prst="rect">
            <a:avLst/>
          </a:prstGeom>
        </p:spPr>
        <p:txBody>
          <a:bodyPr anchor="t"/>
          <a:lstStyle>
            <a:lvl1pPr algn="l">
              <a:defRPr sz="4000" b="1">
                <a:solidFill>
                  <a:srgbClr val="0069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3E15C9A-DBD9-E967-6681-0C6FB929F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683" y="1893452"/>
            <a:ext cx="11281942" cy="47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387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00B60FA-8C09-7E16-8627-79AA970FB8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5440" y="2598275"/>
            <a:ext cx="7008118" cy="1322759"/>
          </a:xfrm>
          <a:prstGeom prst="rect">
            <a:avLst/>
          </a:prstGeom>
        </p:spPr>
        <p:txBody>
          <a:bodyPr anchor="t"/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58C5274-9CF8-7C2E-7FB5-A9A7D239CF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4745" y="4328539"/>
            <a:ext cx="7008118" cy="86962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Speaker Name</a:t>
            </a:r>
          </a:p>
          <a:p>
            <a:r>
              <a:rPr lang="en-US"/>
              <a:t>Country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98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line Image Placeholder 6">
            <a:extLst>
              <a:ext uri="{FF2B5EF4-FFF2-40B4-BE49-F238E27FC236}">
                <a16:creationId xmlns:a16="http://schemas.microsoft.com/office/drawing/2014/main" id="{F214ACE0-043D-7FBD-D7DE-EACB82CA48A2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1775791" y="1272902"/>
            <a:ext cx="3909391" cy="398023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Online Image Placeholder 6">
            <a:extLst>
              <a:ext uri="{FF2B5EF4-FFF2-40B4-BE49-F238E27FC236}">
                <a16:creationId xmlns:a16="http://schemas.microsoft.com/office/drawing/2014/main" id="{158390BF-F84A-C745-A3FD-5CF65DA06D9D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6506818" y="1272903"/>
            <a:ext cx="3909391" cy="398023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393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5292214-0B11-413C-3B6C-2F32AB6757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667" y="2650452"/>
            <a:ext cx="6242186" cy="155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30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A980207-DA67-665A-E229-F004470DF70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76" r="3168"/>
          <a:stretch/>
        </p:blipFill>
        <p:spPr>
          <a:xfrm>
            <a:off x="-1607340" y="0"/>
            <a:ext cx="8564732" cy="816711"/>
          </a:xfrm>
          <a:prstGeom prst="rect">
            <a:avLst/>
          </a:prstGeom>
        </p:spPr>
      </p:pic>
      <p:pic>
        <p:nvPicPr>
          <p:cNvPr id="12" name="Picture 11" descr="A blue and white background&#10;&#10;Description automatically generated">
            <a:extLst>
              <a:ext uri="{FF2B5EF4-FFF2-40B4-BE49-F238E27FC236}">
                <a16:creationId xmlns:a16="http://schemas.microsoft.com/office/drawing/2014/main" id="{6940364F-C459-F523-8A51-068413B850B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086" y="0"/>
            <a:ext cx="1737914" cy="8167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4B0E10-A170-EC56-86DB-6C58828F69C5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87" y="133058"/>
            <a:ext cx="3543299" cy="57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13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  <p:sldLayoutId id="2147483663" r:id="rId3"/>
    <p:sldLayoutId id="2147483664" r:id="rId4"/>
    <p:sldLayoutId id="2147483666" r:id="rId5"/>
    <p:sldLayoutId id="2147483665" r:id="rId6"/>
    <p:sldLayoutId id="2147483669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green background with a white border&#10;&#10;AI-generated content may be incorrect.">
            <a:extLst>
              <a:ext uri="{FF2B5EF4-FFF2-40B4-BE49-F238E27FC236}">
                <a16:creationId xmlns:a16="http://schemas.microsoft.com/office/drawing/2014/main" id="{2A7655FB-B466-A848-05F0-0124AA0E83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black and blue text&#10;&#10;AI-generated content may be incorrect.">
            <a:extLst>
              <a:ext uri="{FF2B5EF4-FFF2-40B4-BE49-F238E27FC236}">
                <a16:creationId xmlns:a16="http://schemas.microsoft.com/office/drawing/2014/main" id="{2CC13ED5-54FD-C9A2-5E8B-6366FC7522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90" y="394381"/>
            <a:ext cx="6571488" cy="105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7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63E783-8ADF-76C8-C3BA-E4B03319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BB483-AB78-06FE-6334-EFEBF8FFD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CC487-82A6-79D3-2C45-65295B8CDF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3F7E1-801B-E3B1-89C8-13F97ABEE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3AF0A-3495-5581-3271-24530CA26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D98C30-3507-423D-A351-FB0FA8AEC22A}" type="slidenum">
              <a:rPr lang="en-ID" smtClean="0"/>
              <a:t>‹#›</a:t>
            </a:fld>
            <a:endParaRPr lang="en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FA71D4-7B80-2ACB-15D8-4415721D26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pic>
        <p:nvPicPr>
          <p:cNvPr id="12" name="Picture 11" descr="A black and white logo&#10;&#10;AI-generated content may be incorrect.">
            <a:extLst>
              <a:ext uri="{FF2B5EF4-FFF2-40B4-BE49-F238E27FC236}">
                <a16:creationId xmlns:a16="http://schemas.microsoft.com/office/drawing/2014/main" id="{324FEABC-BB55-9A36-95CC-4E2BEA4E583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0" y="6095599"/>
            <a:ext cx="3877060" cy="62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9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1A37E-E5A5-E919-0274-64BB3CEDD1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1C60CF-ABB2-953A-8DF1-B4348B3442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6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07E44-743E-C3F4-867F-16911FB7D4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Conflict of Interest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6A647-5106-FDE7-ECC6-56DC59F4BA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ABAF9-7FFE-5D1C-68C2-C431D83B32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79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D9AA2-7A39-0656-B684-D2A31DA6F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B42C5-9FBA-C54C-7F9A-C556D4B411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8C7B7-D502-7881-CEDD-90D4608A4F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2DA47-4F0D-80C9-9AF5-F2E801EDA5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92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CBE5A-B930-132B-2078-3DDDF5FC19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DA3E7A-B401-20EA-9CD9-71FF349E6F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F64F3-B06E-DD3B-2164-2CB889E92E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nline Image Placeholder 4">
            <a:extLst>
              <a:ext uri="{FF2B5EF4-FFF2-40B4-BE49-F238E27FC236}">
                <a16:creationId xmlns:a16="http://schemas.microsoft.com/office/drawing/2014/main" id="{A80E8089-E0F4-4FAE-F895-4B4F1A805C3E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71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9F8D4-8F52-68E1-06BA-67B9BBCEA6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94A307EA-A147-5EEE-4E11-3E7FF3D571AB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A6A9C345-0B4E-8494-15AE-BDB6F4E0DD88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nline Image Placeholder 4">
            <a:extLst>
              <a:ext uri="{FF2B5EF4-FFF2-40B4-BE49-F238E27FC236}">
                <a16:creationId xmlns:a16="http://schemas.microsoft.com/office/drawing/2014/main" id="{68B6E6EC-C636-14E9-F3A9-55E35C604F52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8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DC04-FE34-7333-460F-DDCF2D29FD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B3030B-FC68-EDF6-90D1-AD26FEC406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B1B10-74CF-76BA-8D91-727E8823A4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71E586-3066-0797-A37C-EDF130B2D9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103" y="2643188"/>
            <a:ext cx="5721522" cy="35488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411F5-3158-BCEF-BA6D-7AE227AF6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C26DB-C7BA-56C5-A30F-38D82C6AF4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Take Home Message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6D4BE9-06E0-6DDF-EC1F-DE85622A27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F0077-823B-A3B4-B23B-78B58EB41B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80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line Image Placeholder 1">
            <a:extLst>
              <a:ext uri="{FF2B5EF4-FFF2-40B4-BE49-F238E27FC236}">
                <a16:creationId xmlns:a16="http://schemas.microsoft.com/office/drawing/2014/main" id="{F832B649-C144-C60F-8C08-7B6D5410E93F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A65D7EA1-D864-426E-D1AB-3C52C652AF25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6279931" y="1272903"/>
            <a:ext cx="3909391" cy="398023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50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2322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over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En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402959C766AC4092D7DA1B3EE114C2" ma:contentTypeVersion="18" ma:contentTypeDescription="Create a new document." ma:contentTypeScope="" ma:versionID="a92fa2df5729c2bd9d8577daa334ee41">
  <xsd:schema xmlns:xsd="http://www.w3.org/2001/XMLSchema" xmlns:xs="http://www.w3.org/2001/XMLSchema" xmlns:p="http://schemas.microsoft.com/office/2006/metadata/properties" xmlns:ns3="05f50d2f-ec47-48c2-9b92-faaae191707c" xmlns:ns4="2de44169-d79d-485e-aeba-f92245736079" targetNamespace="http://schemas.microsoft.com/office/2006/metadata/properties" ma:root="true" ma:fieldsID="0a591f6dbad9be27cfbf5c6ce549fb25" ns3:_="" ns4:_="">
    <xsd:import namespace="05f50d2f-ec47-48c2-9b92-faaae191707c"/>
    <xsd:import namespace="2de44169-d79d-485e-aeba-f922457360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50d2f-ec47-48c2-9b92-faaae19170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e44169-d79d-485e-aeba-f922457360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5f50d2f-ec47-48c2-9b92-faaae191707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616DC2-FCE5-4B64-8C62-BCC08F6FE54E}">
  <ds:schemaRefs>
    <ds:schemaRef ds:uri="05f50d2f-ec47-48c2-9b92-faaae191707c"/>
    <ds:schemaRef ds:uri="2de44169-d79d-485e-aeba-f9224573607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BFBAE31-010C-475C-B009-A902A1EA07F7}">
  <ds:schemaRefs>
    <ds:schemaRef ds:uri="05f50d2f-ec47-48c2-9b92-faaae191707c"/>
    <ds:schemaRef ds:uri="2de44169-d79d-485e-aeba-f9224573607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1A87C3A-18F1-496B-A1F3-4D2B6C0A7D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Widescreen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Custom Design</vt:lpstr>
      <vt:lpstr>Cover</vt:lpstr>
      <vt:lpstr>End</vt:lpstr>
      <vt:lpstr>Presentation Title</vt:lpstr>
      <vt:lpstr>Conflict of Interest</vt:lpstr>
      <vt:lpstr>PowerPoint Presentation</vt:lpstr>
      <vt:lpstr>PowerPoint Presentation</vt:lpstr>
      <vt:lpstr>PowerPoint Presentation</vt:lpstr>
      <vt:lpstr>PowerPoint Presentation</vt:lpstr>
      <vt:lpstr>Take Home Message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Kasih Puspo Laras</dc:creator>
  <cp:lastModifiedBy>Nadia Leamy</cp:lastModifiedBy>
  <cp:revision>4</cp:revision>
  <dcterms:created xsi:type="dcterms:W3CDTF">2024-10-18T14:20:40Z</dcterms:created>
  <dcterms:modified xsi:type="dcterms:W3CDTF">2026-02-19T22:34:07Z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0x01010030402959C766AC4092D7DA1B3EE114C2</vt:lpwstr>
  </property>
</Properties>
</file>