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Roboto Bold" charset="1" panose="02000000000000000000"/>
      <p:regular r:id="rId7"/>
    </p:embeddedFont>
    <p:embeddedFont>
      <p:font typeface="Roboto" charset="1" panose="02000000000000000000"/>
      <p:regular r:id="rId8"/>
    </p:embeddedFont>
    <p:embeddedFont>
      <p:font typeface="Roboto Condensed Bold" charset="1" panose="02000000000000000000"/>
      <p:regular r:id="rId9"/>
    </p:embeddedFont>
    <p:embeddedFont>
      <p:font typeface="Roboto Condensed" charset="1" panose="020000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607252" y="-4996016"/>
            <a:ext cx="10675763" cy="19890268"/>
          </a:xfrm>
          <a:custGeom>
            <a:avLst/>
            <a:gdLst/>
            <a:ahLst/>
            <a:cxnLst/>
            <a:rect r="r" b="b" t="t" l="l"/>
            <a:pathLst>
              <a:path h="19890268" w="10675763">
                <a:moveTo>
                  <a:pt x="0" y="0"/>
                </a:moveTo>
                <a:lnTo>
                  <a:pt x="10675764" y="0"/>
                </a:lnTo>
                <a:lnTo>
                  <a:pt x="10675764" y="19890268"/>
                </a:lnTo>
                <a:lnTo>
                  <a:pt x="0" y="198902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4538" t="0" r="-24538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378752" y="0"/>
            <a:ext cx="15711055" cy="10287000"/>
          </a:xfrm>
          <a:custGeom>
            <a:avLst/>
            <a:gdLst/>
            <a:ahLst/>
            <a:cxnLst/>
            <a:rect r="r" b="b" t="t" l="l"/>
            <a:pathLst>
              <a:path h="10287000" w="15711055">
                <a:moveTo>
                  <a:pt x="0" y="0"/>
                </a:moveTo>
                <a:lnTo>
                  <a:pt x="15711055" y="0"/>
                </a:lnTo>
                <a:lnTo>
                  <a:pt x="1571105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9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9173119" y="-936260"/>
            <a:ext cx="31384413" cy="11223260"/>
          </a:xfrm>
          <a:custGeom>
            <a:avLst/>
            <a:gdLst/>
            <a:ahLst/>
            <a:cxnLst/>
            <a:rect r="r" b="b" t="t" l="l"/>
            <a:pathLst>
              <a:path h="11223260" w="31384413">
                <a:moveTo>
                  <a:pt x="0" y="0"/>
                </a:moveTo>
                <a:lnTo>
                  <a:pt x="31384413" y="0"/>
                </a:lnTo>
                <a:lnTo>
                  <a:pt x="31384413" y="11223260"/>
                </a:lnTo>
                <a:lnTo>
                  <a:pt x="0" y="112232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7941" r="-14122" b="-41568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56420" y="1479872"/>
            <a:ext cx="2049321" cy="1483196"/>
          </a:xfrm>
          <a:custGeom>
            <a:avLst/>
            <a:gdLst/>
            <a:ahLst/>
            <a:cxnLst/>
            <a:rect r="r" b="b" t="t" l="l"/>
            <a:pathLst>
              <a:path h="1483196" w="2049321">
                <a:moveTo>
                  <a:pt x="0" y="0"/>
                </a:moveTo>
                <a:lnTo>
                  <a:pt x="2049321" y="0"/>
                </a:lnTo>
                <a:lnTo>
                  <a:pt x="2049321" y="1483196"/>
                </a:lnTo>
                <a:lnTo>
                  <a:pt x="0" y="14831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034702" y="1028700"/>
            <a:ext cx="7583987" cy="2385540"/>
          </a:xfrm>
          <a:custGeom>
            <a:avLst/>
            <a:gdLst/>
            <a:ahLst/>
            <a:cxnLst/>
            <a:rect r="r" b="b" t="t" l="l"/>
            <a:pathLst>
              <a:path h="2385540" w="7583987">
                <a:moveTo>
                  <a:pt x="0" y="0"/>
                </a:moveTo>
                <a:lnTo>
                  <a:pt x="7583987" y="0"/>
                </a:lnTo>
                <a:lnTo>
                  <a:pt x="7583987" y="2385540"/>
                </a:lnTo>
                <a:lnTo>
                  <a:pt x="0" y="238554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-9444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155329" y="3526010"/>
            <a:ext cx="4024551" cy="1260864"/>
          </a:xfrm>
          <a:custGeom>
            <a:avLst/>
            <a:gdLst/>
            <a:ahLst/>
            <a:cxnLst/>
            <a:rect r="r" b="b" t="t" l="l"/>
            <a:pathLst>
              <a:path h="1260864" w="4024551">
                <a:moveTo>
                  <a:pt x="0" y="0"/>
                </a:moveTo>
                <a:lnTo>
                  <a:pt x="4024552" y="0"/>
                </a:lnTo>
                <a:lnTo>
                  <a:pt x="4024552" y="1260864"/>
                </a:lnTo>
                <a:lnTo>
                  <a:pt x="0" y="126086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18203" t="-6335" r="0" b="-6335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739331" y="7023352"/>
            <a:ext cx="7879358" cy="2245617"/>
          </a:xfrm>
          <a:custGeom>
            <a:avLst/>
            <a:gdLst/>
            <a:ahLst/>
            <a:cxnLst/>
            <a:rect r="r" b="b" t="t" l="l"/>
            <a:pathLst>
              <a:path h="2245617" w="7879358">
                <a:moveTo>
                  <a:pt x="0" y="0"/>
                </a:moveTo>
                <a:lnTo>
                  <a:pt x="7879358" y="0"/>
                </a:lnTo>
                <a:lnTo>
                  <a:pt x="7879358" y="2245617"/>
                </a:lnTo>
                <a:lnTo>
                  <a:pt x="0" y="224561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956420" y="3595215"/>
            <a:ext cx="8336733" cy="3827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934"/>
              </a:lnSpc>
            </a:pPr>
            <a:r>
              <a:rPr lang="en-US" b="true" sz="9934" spc="208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Early Registration Closing Soon!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134882" y="7424881"/>
            <a:ext cx="5509069" cy="1075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433"/>
              </a:lnSpc>
            </a:pPr>
            <a:r>
              <a:rPr lang="en-US" b="true" sz="4527" spc="335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Register Now</a:t>
            </a:r>
          </a:p>
          <a:p>
            <a:pPr algn="r">
              <a:lnSpc>
                <a:spcPts val="2904"/>
              </a:lnSpc>
            </a:pPr>
            <a:r>
              <a:rPr lang="en-US" sz="2664" spc="13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www.wcb2026.com/registration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310518" y="1588939"/>
            <a:ext cx="4303910" cy="1293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55"/>
              </a:lnSpc>
            </a:pPr>
            <a:r>
              <a:rPr lang="en-US" sz="4513" spc="94" b="true">
                <a:solidFill>
                  <a:srgbClr val="BDD634"/>
                </a:solidFill>
                <a:latin typeface="Roboto Bold"/>
                <a:ea typeface="Roboto Bold"/>
                <a:cs typeface="Roboto Bold"/>
                <a:sym typeface="Roboto Bold"/>
              </a:rPr>
              <a:t>D</a:t>
            </a:r>
            <a:r>
              <a:rPr lang="en-US" b="true" sz="4513" spc="94">
                <a:solidFill>
                  <a:srgbClr val="BDD634"/>
                </a:solidFill>
                <a:latin typeface="Roboto Bold"/>
                <a:ea typeface="Roboto Bold"/>
                <a:cs typeface="Roboto Bold"/>
                <a:sym typeface="Roboto Bold"/>
              </a:rPr>
              <a:t>eadline</a:t>
            </a:r>
          </a:p>
          <a:p>
            <a:pPr algn="l">
              <a:lnSpc>
                <a:spcPts val="5055"/>
              </a:lnSpc>
            </a:pPr>
            <a:r>
              <a:rPr lang="en-US" sz="4513" spc="94">
                <a:solidFill>
                  <a:srgbClr val="BDD634"/>
                </a:solidFill>
                <a:latin typeface="Roboto"/>
                <a:ea typeface="Roboto"/>
                <a:cs typeface="Roboto"/>
                <a:sym typeface="Roboto"/>
              </a:rPr>
              <a:t>March 27, 2026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56420" y="7876892"/>
            <a:ext cx="7637496" cy="795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24"/>
              </a:lnSpc>
            </a:pPr>
            <a:r>
              <a:rPr lang="en-US" sz="2800" spc="238" b="true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Save 150 USD</a:t>
            </a:r>
            <a:r>
              <a:rPr lang="en-US" sz="2800" spc="238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on your full registration</a:t>
            </a:r>
          </a:p>
          <a:p>
            <a:pPr algn="l">
              <a:lnSpc>
                <a:spcPts val="3024"/>
              </a:lnSpc>
            </a:pPr>
            <a:r>
              <a:rPr lang="en-US" b="true" sz="2800" spc="238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DON’T MISS OUT!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DAHDfTgcUlA</dc:identifier>
  <dcterms:modified xsi:type="dcterms:W3CDTF">2011-08-01T06:04:30Z</dcterms:modified>
  <cp:revision>1</cp:revision>
  <dc:title>PPT - Early Registration Deadline</dc:title>
</cp:coreProperties>
</file>