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01AF6A-AE8E-4736-BBFA-CE0224192A9C}" v="3" dt="2024-11-22T05:19:46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4"/>
  </p:normalViewPr>
  <p:slideViewPr>
    <p:cSldViewPr snapToGrid="0">
      <p:cViewPr varScale="1">
        <p:scale>
          <a:sx n="116" d="100"/>
          <a:sy n="116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F6336-490E-CD5E-9E76-ADCD6CB48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71C7E-F0D0-5B1A-7007-6DF4101D8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B42EE-E4E4-FEAB-9B84-62595BC23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54641-FC54-BCC7-3636-F11A9B05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39F69-7004-CFC7-7D17-9F7C2B52A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9640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911D8-F53C-7E64-D43A-08F40371E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1897B-3A88-D252-4058-B48C37E29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9A183-8361-9356-FA33-E39E4A293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02734-A404-9BBF-A5C1-7B99C540F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0A71B-4C51-A69F-4F61-11F5B316A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993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CCA3-5193-5442-5867-2569FF60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4218D-8A40-2F12-1B15-2F15E4448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3FB9D-96A0-C70A-E3F4-E70C4D56B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B592B-92AA-0C30-92BF-D5B7B236E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6BAFD-273A-BB3F-1B5F-5284B69F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8374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9A6C1-7157-B220-CDAB-CCC24522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BD0D1-D1DC-0EEB-7D49-88E66614B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0EA87-E598-B142-A270-740121CA5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19E4DE-E436-8A2B-80F0-9FF2D990A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360C5-54E5-7831-7D39-2C133B225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B0C7E-2553-36EE-6B16-A6927AA3D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7575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6FF7D-E41B-93BB-6AB1-138E24C46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CBA6E-FE8F-83B8-41E8-C5AA3AB3F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4133B-8D71-C40F-D66C-5F6E6521C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92D73F-2B32-4BE4-9F23-6B3866C83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A808AA-83AD-0CBE-098F-057207C67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BFAAC4-0F3F-90BC-8BE8-E01EF04A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6BAA96-2106-D371-B7BE-92FE8B327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42774-74F5-C7BF-7B60-2001F6926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9978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A9DC-7080-CB60-FE02-92F6EED0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A4D3AA-792B-A7AC-A27C-D4DB1F574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C9B80-57F5-8EFE-F865-7A4499558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A879C-9236-666C-1B50-3DB948649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702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7EAF55-F318-109B-3A1B-995DB6D5C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D95935-F757-E425-922A-25335EE8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8A67B-AC94-35ED-2D39-DC7655D3D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108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2628D-599A-17A8-22B5-7B3E1DA1D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7606D-455D-7CED-9A16-196F5CBCA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D89C1-9286-41E9-DA90-9FBB56250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6A410-DD6F-D730-FC2E-98D69EB8B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8F328-DCDF-DE00-200F-BCA8F3BEC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2E1D3-09DD-2E5A-38E5-CD5F5E8B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620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570BB-53F6-EAB2-A7C5-3569152E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CADD67-3D09-7140-CD32-BD0FB4E20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D9E55-AF9D-D5FA-BE7A-972A587A0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22566-2F0F-212C-1B3C-0F836A82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D969A-F8DA-2A48-83B6-E719E13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E37BB-D9BB-361D-F246-40D2F0F53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92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15C9D-DFEF-6B16-7AB5-67117A2E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2F6254-2A81-3974-B49A-38772E65C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1F3DD-EB04-CA54-40E0-2B502C8A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E19AC-E9B9-05F6-C3C5-92A8B577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23BFC-6145-AB1F-6CD9-9A6AA891D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273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772359-8F99-A6BF-F6DF-A6D834529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2230E-C501-9547-CECA-F931C8A4E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D10B1-6FE2-A2C3-0557-16EE1D060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87E80-270E-8197-7126-2057AF39F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34CBF-B89C-30A3-FA87-D0ABF88F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461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3E506-F617-819F-409E-73FA63C48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EB4EB-D497-8573-145F-8A3A6ABF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0E0F4-E850-84CD-7C68-A33834D476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ED9364-2388-48DE-80D2-5EC6F32B05D2}" type="datetimeFigureOut">
              <a:rPr lang="en-ID" smtClean="0"/>
              <a:t>04/03/2026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4AB4E-DAC6-882E-7063-5DF701CFF0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BD967-2C54-BD95-0B98-25868E39D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6CB9D-8AEE-4CF8-8FBC-8C298266E6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453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CD3BC6D-C9CB-7D03-88E3-2C44AC375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48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98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61f7a635168f94b4fd9f53f49be4d23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ac73515286b1959703858abf54fe93c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  <Commission xmlns="5d8de9d8-1837-42db-97c7-3b5aea292a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B13F48-C7D7-45EE-93A3-82766002AF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F93123-F114-49A9-8519-FBB93F4852B7}">
  <ds:schemaRefs>
    <ds:schemaRef ds:uri="http://www.w3.org/XML/1998/namespace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2de44169-d79d-485e-aeba-f92245736079"/>
    <ds:schemaRef ds:uri="05f50d2f-ec47-48c2-9b92-faaae191707c"/>
    <ds:schemaRef ds:uri="http://purl.org/dc/dcmitype/"/>
    <ds:schemaRef ds:uri="5d8de9d8-1837-42db-97c7-3b5aea292a4b"/>
    <ds:schemaRef ds:uri="a22f7aeb-af32-4a51-8996-af0fd7538050"/>
  </ds:schemaRefs>
</ds:datastoreItem>
</file>

<file path=customXml/itemProps3.xml><?xml version="1.0" encoding="utf-8"?>
<ds:datastoreItem xmlns:ds="http://schemas.openxmlformats.org/officeDocument/2006/customXml" ds:itemID="{810A90AB-9081-4165-8637-DDBA266CA5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Kasih Puspo Laras</dc:creator>
  <cp:lastModifiedBy>Grit Schoenherr</cp:lastModifiedBy>
  <cp:revision>3</cp:revision>
  <dcterms:created xsi:type="dcterms:W3CDTF">2024-10-18T13:16:41Z</dcterms:created>
  <dcterms:modified xsi:type="dcterms:W3CDTF">2026-03-04T22:48:00Z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