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  <p:sldMasterId id="2147483660" r:id="rId5"/>
    <p:sldMasterId id="2147483672" r:id="rId6"/>
  </p:sldMasterIdLst>
  <p:notesMasterIdLst>
    <p:notesMasterId r:id="rId13"/>
  </p:notesMasterIdLst>
  <p:sldIdLst>
    <p:sldId id="256" r:id="rId7"/>
    <p:sldId id="260" r:id="rId8"/>
    <p:sldId id="261" r:id="rId9"/>
    <p:sldId id="262" r:id="rId10"/>
    <p:sldId id="263" r:id="rId11"/>
    <p:sldId id="258" r:id="rId1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BDD634"/>
    <a:srgbClr val="00699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87" d="100"/>
          <a:sy n="87" d="100"/>
        </p:scale>
        <p:origin x="422" y="6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2.xml"/><Relationship Id="rId13" Type="http://schemas.openxmlformats.org/officeDocument/2006/relationships/notesMaster" Target="notesMasters/notesMaster1.xml"/><Relationship Id="rId3" Type="http://schemas.openxmlformats.org/officeDocument/2006/relationships/customXml" Target="../customXml/item3.xml"/><Relationship Id="rId7" Type="http://schemas.openxmlformats.org/officeDocument/2006/relationships/slide" Target="slides/slide1.xml"/><Relationship Id="rId12" Type="http://schemas.openxmlformats.org/officeDocument/2006/relationships/slide" Target="slides/slide6.xml"/><Relationship Id="rId17" Type="http://schemas.openxmlformats.org/officeDocument/2006/relationships/tableStyles" Target="tableStyles.xml"/><Relationship Id="rId2" Type="http://schemas.openxmlformats.org/officeDocument/2006/relationships/customXml" Target="../customXml/item2.xml"/><Relationship Id="rId16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3.xml"/><Relationship Id="rId11" Type="http://schemas.openxmlformats.org/officeDocument/2006/relationships/slide" Target="slides/slide5.xml"/><Relationship Id="rId5" Type="http://schemas.openxmlformats.org/officeDocument/2006/relationships/slideMaster" Target="slideMasters/slideMaster2.xml"/><Relationship Id="rId15" Type="http://schemas.openxmlformats.org/officeDocument/2006/relationships/viewProps" Target="viewProps.xml"/><Relationship Id="rId10" Type="http://schemas.openxmlformats.org/officeDocument/2006/relationships/slide" Target="slides/slide4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3.xml"/><Relationship Id="rId1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ID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9548990-3E4B-48F6-A575-D4E379A39F03}" type="datetimeFigureOut">
              <a:rPr lang="en-ID" smtClean="0"/>
              <a:t>04/06/2026</a:t>
            </a:fld>
            <a:endParaRPr lang="en-ID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ID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D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ID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A3C3ECE-2157-4815-A9D3-D74DEFEF6145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34604822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7B92586-FBEE-9708-40D4-8E3407978CF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38200" y="2391869"/>
            <a:ext cx="6386004" cy="2387600"/>
          </a:xfrm>
        </p:spPr>
        <p:txBody>
          <a:bodyPr anchor="b"/>
          <a:lstStyle>
            <a:lvl1pPr algn="l">
              <a:defRPr sz="6000" b="1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ID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998AB2F-EFE8-DFE1-F4EC-1A9746887BC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38200" y="4871544"/>
            <a:ext cx="6386004" cy="1200782"/>
          </a:xfrm>
        </p:spPr>
        <p:txBody>
          <a:bodyPr/>
          <a:lstStyle>
            <a:lvl1pPr marL="0" indent="0" algn="l">
              <a:buNone/>
              <a:defRPr sz="24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309156798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353E3A7-C45B-8980-C321-78F12B11764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53736" y="1122364"/>
            <a:ext cx="10484528" cy="830724"/>
          </a:xfrm>
        </p:spPr>
        <p:txBody>
          <a:bodyPr anchor="t"/>
          <a:lstStyle>
            <a:lvl1pPr algn="l">
              <a:defRPr sz="6000" b="1">
                <a:solidFill>
                  <a:srgbClr val="006993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ID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0CA27E6-348E-5990-ED3B-612F4A8053A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53736" y="2299317"/>
            <a:ext cx="10484528" cy="3906174"/>
          </a:xfrm>
        </p:spPr>
        <p:txBody>
          <a:bodyPr/>
          <a:lstStyle>
            <a:lvl1pPr marL="0" indent="0" algn="l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ID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CAF6C57-B907-2A28-A962-53D2E2CB782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434438" y="6294205"/>
            <a:ext cx="540797" cy="365125"/>
          </a:xfrm>
        </p:spPr>
        <p:txBody>
          <a:bodyPr/>
          <a:lstStyle>
            <a:lvl1pPr algn="ctr">
              <a:defRPr sz="2400" b="1">
                <a:solidFill>
                  <a:schemeClr val="bg1"/>
                </a:solidFill>
              </a:defRPr>
            </a:lvl1pPr>
          </a:lstStyle>
          <a:p>
            <a:fld id="{CFA28C14-2DB2-4AD0-8A57-7E7DE73090F2}" type="slidenum">
              <a:rPr lang="en-ID" smtClean="0"/>
              <a:pPr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307204669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A white letter on a black background&#10;&#10;Description automatically generated">
            <a:extLst>
              <a:ext uri="{FF2B5EF4-FFF2-40B4-BE49-F238E27FC236}">
                <a16:creationId xmlns:a16="http://schemas.microsoft.com/office/drawing/2014/main" id="{95292214-0B11-413C-3B6C-2F32AB675730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88837" y="2801073"/>
            <a:ext cx="6814325" cy="16998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2053028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emf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emf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3D7E9855-658F-F58A-8AC4-30F731C63D4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ID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CB13121-4880-55C1-4AF5-1DDF5CE9263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D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D605BFD-0D95-0B1D-263E-1BDEEC29462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ID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63F8901-A8EF-0111-68D4-D482532D481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ID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03FC730-A084-A9C5-BFA8-484F6B1D4BD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2D142F40-9BAE-4DEF-ACE7-D2FA62D62FCA}" type="slidenum">
              <a:rPr lang="en-ID" smtClean="0"/>
              <a:t>‹#›</a:t>
            </a:fld>
            <a:endParaRPr lang="en-ID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5E7F6A94-89FD-8C0A-1727-4C70265BC745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3B708B17-FA38-C70D-24BE-7CE738A4B2A3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403529" y="279114"/>
            <a:ext cx="5257800" cy="14099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354386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A9B9D84C-FCD8-4D95-3295-6433E13275AA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572A6BE2-BD0C-6772-493E-2CDBBAF001C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ID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398224B-3CD4-2A68-5806-5E611BED7E8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D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A68CEB5-2A10-60AC-4B2A-AE76A75D752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ID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41A05CA-A7B4-1AE4-B9AB-89A8D9D7C28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ID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AB312B1-8577-0D8D-C4E4-CC88B548C51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CFA28C14-2DB2-4AD0-8A57-7E7DE73090F2}" type="slidenum">
              <a:rPr lang="en-ID" smtClean="0"/>
              <a:t>‹#›</a:t>
            </a:fld>
            <a:endParaRPr lang="en-ID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D14B0E10-A170-EC56-86DB-6C58828F69C5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9142476" y="136525"/>
            <a:ext cx="2630424" cy="6654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3621308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3263E783-8ADF-76C8-C3BA-E4B03319F02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ID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3ABB483-AB78-06FE-6334-EFEBF8FFD90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D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BDCC487-82A6-79D3-2C45-65295B8CDF2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ID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5C3F7E1-801B-E3B1-89C8-13F97ABEECB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ID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6C3AF0A-3495-5581-3271-24530CA26AF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7CD98C30-3507-423D-A351-FB0FA8AEC22A}" type="slidenum">
              <a:rPr lang="en-ID" smtClean="0"/>
              <a:t>‹#›</a:t>
            </a:fld>
            <a:endParaRPr lang="en-ID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9AFA71D4-7B80-2ACB-15D8-4415721D2647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0"/>
            <a:ext cx="12191998" cy="6857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339458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sv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F971DC-DEDA-4715-7ED1-E6AB5758C7BE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ID"/>
              <a:t>Vancouver Convention Centre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01A56EC-2021-0BA1-AF26-9FBCA155F1F6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ID"/>
              <a:t>Room Allocation</a:t>
            </a:r>
          </a:p>
        </p:txBody>
      </p:sp>
    </p:spTree>
    <p:extLst>
      <p:ext uri="{BB962C8B-B14F-4D97-AF65-F5344CB8AC3E}">
        <p14:creationId xmlns:p14="http://schemas.microsoft.com/office/powerpoint/2010/main" val="43622995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F2A6DC1-AE45-C21E-11CC-70ACA1DA947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A2E4E48-3BE3-8E9B-1962-FB29069409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A28C14-2DB2-4AD0-8A57-7E7DE73090F2}" type="slidenum">
              <a:rPr lang="en-ID" smtClean="0"/>
              <a:pPr/>
              <a:t>2</a:t>
            </a:fld>
            <a:endParaRPr lang="en-ID"/>
          </a:p>
        </p:txBody>
      </p:sp>
      <p:pic>
        <p:nvPicPr>
          <p:cNvPr id="18" name="Picture 17">
            <a:extLst>
              <a:ext uri="{FF2B5EF4-FFF2-40B4-BE49-F238E27FC236}">
                <a16:creationId xmlns:a16="http://schemas.microsoft.com/office/drawing/2014/main" id="{30F19469-2573-76E9-A6CA-BEA37B8923F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9880" y="1017797"/>
            <a:ext cx="10979421" cy="4737343"/>
          </a:xfrm>
          <a:prstGeom prst="rect">
            <a:avLst/>
          </a:prstGeom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5D6A7348-EFA8-2FB5-AA70-03E2E6DF799D}"/>
              </a:ext>
            </a:extLst>
          </p:cNvPr>
          <p:cNvSpPr/>
          <p:nvPr/>
        </p:nvSpPr>
        <p:spPr>
          <a:xfrm>
            <a:off x="4788608" y="3861171"/>
            <a:ext cx="1612191" cy="628533"/>
          </a:xfrm>
          <a:prstGeom prst="rect">
            <a:avLst/>
          </a:prstGeom>
          <a:solidFill>
            <a:schemeClr val="accent1">
              <a:alpha val="42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88DE480F-A972-DC23-D14D-94B51250B9D7}"/>
              </a:ext>
            </a:extLst>
          </p:cNvPr>
          <p:cNvSpPr txBox="1"/>
          <p:nvPr/>
        </p:nvSpPr>
        <p:spPr>
          <a:xfrm>
            <a:off x="5143547" y="4021564"/>
            <a:ext cx="1136488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>
                <a:solidFill>
                  <a:schemeClr val="bg1"/>
                </a:solidFill>
              </a:rPr>
              <a:t>PLENARY ONE</a:t>
            </a:r>
            <a:endParaRPr lang="en-CA" sz="800">
              <a:solidFill>
                <a:schemeClr val="bg1"/>
              </a:solidFill>
            </a:endParaRP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8C3F6A45-C72F-E691-317B-31113D0E5832}"/>
              </a:ext>
            </a:extLst>
          </p:cNvPr>
          <p:cNvSpPr/>
          <p:nvPr/>
        </p:nvSpPr>
        <p:spPr>
          <a:xfrm>
            <a:off x="4788608" y="1832216"/>
            <a:ext cx="1612191" cy="2028955"/>
          </a:xfrm>
          <a:prstGeom prst="rect">
            <a:avLst/>
          </a:prstGeom>
          <a:solidFill>
            <a:srgbClr val="00B050">
              <a:alpha val="63000"/>
            </a:srgb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2F41048F-907D-5F1B-D82C-2353CBD4BFDF}"/>
              </a:ext>
            </a:extLst>
          </p:cNvPr>
          <p:cNvSpPr txBox="1"/>
          <p:nvPr/>
        </p:nvSpPr>
        <p:spPr>
          <a:xfrm>
            <a:off x="5143547" y="2791222"/>
            <a:ext cx="1136488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>
                <a:solidFill>
                  <a:schemeClr val="bg1"/>
                </a:solidFill>
              </a:rPr>
              <a:t>EXHIBIT HALL</a:t>
            </a:r>
            <a:endParaRPr lang="en-CA" sz="800">
              <a:solidFill>
                <a:schemeClr val="bg1"/>
              </a:solidFill>
            </a:endParaRP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5C9BB6C7-E9D6-49ED-8783-C59CBC90101E}"/>
              </a:ext>
            </a:extLst>
          </p:cNvPr>
          <p:cNvSpPr/>
          <p:nvPr/>
        </p:nvSpPr>
        <p:spPr>
          <a:xfrm>
            <a:off x="7278627" y="4129287"/>
            <a:ext cx="641257" cy="273108"/>
          </a:xfrm>
          <a:prstGeom prst="rect">
            <a:avLst/>
          </a:prstGeom>
          <a:solidFill>
            <a:schemeClr val="accent1">
              <a:alpha val="42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2900CE84-F486-AADF-D016-5A1996F921CB}"/>
              </a:ext>
            </a:extLst>
          </p:cNvPr>
          <p:cNvSpPr txBox="1"/>
          <p:nvPr/>
        </p:nvSpPr>
        <p:spPr>
          <a:xfrm>
            <a:off x="7278627" y="4191829"/>
            <a:ext cx="1136488" cy="1692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00">
                <a:solidFill>
                  <a:schemeClr val="bg1"/>
                </a:solidFill>
              </a:rPr>
              <a:t>SESSION ROOM 1</a:t>
            </a:r>
            <a:endParaRPr lang="en-CA" sz="500">
              <a:solidFill>
                <a:schemeClr val="bg1"/>
              </a:solidFill>
            </a:endParaRP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9CA7DF2E-1C9D-43BF-1FEF-71E0FC8EAA74}"/>
              </a:ext>
            </a:extLst>
          </p:cNvPr>
          <p:cNvSpPr/>
          <p:nvPr/>
        </p:nvSpPr>
        <p:spPr>
          <a:xfrm>
            <a:off x="7278627" y="3748456"/>
            <a:ext cx="641257" cy="339542"/>
          </a:xfrm>
          <a:prstGeom prst="rect">
            <a:avLst/>
          </a:prstGeom>
          <a:solidFill>
            <a:schemeClr val="accent1">
              <a:alpha val="42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20A7BCFA-8A28-F6FE-07FA-DF4A8AF2197F}"/>
              </a:ext>
            </a:extLst>
          </p:cNvPr>
          <p:cNvSpPr txBox="1"/>
          <p:nvPr/>
        </p:nvSpPr>
        <p:spPr>
          <a:xfrm>
            <a:off x="7278627" y="3810998"/>
            <a:ext cx="1136488" cy="1692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00">
                <a:solidFill>
                  <a:schemeClr val="bg1"/>
                </a:solidFill>
              </a:rPr>
              <a:t>SESSION ROOM 2</a:t>
            </a:r>
            <a:endParaRPr lang="en-CA" sz="500">
              <a:solidFill>
                <a:schemeClr val="bg1"/>
              </a:solidFill>
            </a:endParaRPr>
          </a:p>
        </p:txBody>
      </p:sp>
      <p:pic>
        <p:nvPicPr>
          <p:cNvPr id="3" name="Graphic 2" descr="Badge New with solid fill">
            <a:extLst>
              <a:ext uri="{FF2B5EF4-FFF2-40B4-BE49-F238E27FC236}">
                <a16:creationId xmlns:a16="http://schemas.microsoft.com/office/drawing/2014/main" id="{CC5B2478-07EE-E741-54FD-D02E22868139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5859191" y="4822217"/>
            <a:ext cx="219649" cy="219649"/>
          </a:xfrm>
          <a:prstGeom prst="rect">
            <a:avLst/>
          </a:prstGeom>
        </p:spPr>
      </p:pic>
      <p:pic>
        <p:nvPicPr>
          <p:cNvPr id="7" name="Graphic 6" descr="Badge New with solid fill">
            <a:extLst>
              <a:ext uri="{FF2B5EF4-FFF2-40B4-BE49-F238E27FC236}">
                <a16:creationId xmlns:a16="http://schemas.microsoft.com/office/drawing/2014/main" id="{BCD5A8D9-650D-7AD3-112E-874D5ABE3797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472939" y="6074556"/>
            <a:ext cx="219649" cy="219649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D4EA1235-9841-4618-5F3D-D3E4847BF65C}"/>
              </a:ext>
            </a:extLst>
          </p:cNvPr>
          <p:cNvSpPr txBox="1"/>
          <p:nvPr/>
        </p:nvSpPr>
        <p:spPr>
          <a:xfrm>
            <a:off x="809897" y="5998192"/>
            <a:ext cx="1811383" cy="3723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Registration</a:t>
            </a:r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269932003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A48B43A-7669-A968-5AB6-E5546D71CF0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87B841C-C544-5144-D37A-FEA75CF093C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A28C14-2DB2-4AD0-8A57-7E7DE73090F2}" type="slidenum">
              <a:rPr lang="en-ID" smtClean="0"/>
              <a:pPr/>
              <a:t>3</a:t>
            </a:fld>
            <a:endParaRPr lang="en-ID"/>
          </a:p>
        </p:txBody>
      </p:sp>
      <p:pic>
        <p:nvPicPr>
          <p:cNvPr id="20" name="Picture 19">
            <a:extLst>
              <a:ext uri="{FF2B5EF4-FFF2-40B4-BE49-F238E27FC236}">
                <a16:creationId xmlns:a16="http://schemas.microsoft.com/office/drawing/2014/main" id="{C2E3E066-FEDA-74B2-6E4B-FD2005F4B76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8592" y="1254179"/>
            <a:ext cx="10779247" cy="4487595"/>
          </a:xfrm>
          <a:prstGeom prst="rect">
            <a:avLst/>
          </a:prstGeom>
        </p:spPr>
      </p:pic>
      <p:sp>
        <p:nvSpPr>
          <p:cNvPr id="16" name="Rectangle 15">
            <a:extLst>
              <a:ext uri="{FF2B5EF4-FFF2-40B4-BE49-F238E27FC236}">
                <a16:creationId xmlns:a16="http://schemas.microsoft.com/office/drawing/2014/main" id="{95C568C1-752D-9D56-7F05-32EDA996D6B4}"/>
              </a:ext>
            </a:extLst>
          </p:cNvPr>
          <p:cNvSpPr/>
          <p:nvPr/>
        </p:nvSpPr>
        <p:spPr>
          <a:xfrm>
            <a:off x="4373196" y="5038940"/>
            <a:ext cx="604386" cy="339542"/>
          </a:xfrm>
          <a:prstGeom prst="rect">
            <a:avLst/>
          </a:prstGeom>
          <a:solidFill>
            <a:schemeClr val="accent1">
              <a:alpha val="42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6C0E2175-6074-D7E6-9CE4-A35474A48211}"/>
              </a:ext>
            </a:extLst>
          </p:cNvPr>
          <p:cNvSpPr txBox="1"/>
          <p:nvPr/>
        </p:nvSpPr>
        <p:spPr>
          <a:xfrm>
            <a:off x="4321576" y="5124072"/>
            <a:ext cx="1136488" cy="1692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00">
                <a:solidFill>
                  <a:schemeClr val="bg1"/>
                </a:solidFill>
              </a:rPr>
              <a:t>SESSION ROOM  3</a:t>
            </a:r>
            <a:endParaRPr lang="en-CA" sz="500">
              <a:solidFill>
                <a:schemeClr val="bg1"/>
              </a:solidFill>
            </a:endParaRP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A77205E0-CDFB-2218-09EA-200A3AF24A45}"/>
              </a:ext>
            </a:extLst>
          </p:cNvPr>
          <p:cNvSpPr/>
          <p:nvPr/>
        </p:nvSpPr>
        <p:spPr>
          <a:xfrm>
            <a:off x="4977582" y="5038940"/>
            <a:ext cx="604386" cy="339542"/>
          </a:xfrm>
          <a:prstGeom prst="rect">
            <a:avLst/>
          </a:prstGeom>
          <a:solidFill>
            <a:schemeClr val="accent1">
              <a:alpha val="42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1E16586F-C6BC-F6B0-D8EF-C16B076D451D}"/>
              </a:ext>
            </a:extLst>
          </p:cNvPr>
          <p:cNvSpPr txBox="1"/>
          <p:nvPr/>
        </p:nvSpPr>
        <p:spPr>
          <a:xfrm>
            <a:off x="4925962" y="5124072"/>
            <a:ext cx="1136488" cy="1692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00">
                <a:solidFill>
                  <a:schemeClr val="bg1"/>
                </a:solidFill>
              </a:rPr>
              <a:t>SESSION ROOM  4</a:t>
            </a:r>
            <a:endParaRPr lang="en-CA" sz="500">
              <a:solidFill>
                <a:schemeClr val="bg1"/>
              </a:solidFill>
            </a:endParaRP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EC2E45D2-217B-637E-0055-DB9DEA3F0388}"/>
              </a:ext>
            </a:extLst>
          </p:cNvPr>
          <p:cNvSpPr/>
          <p:nvPr/>
        </p:nvSpPr>
        <p:spPr>
          <a:xfrm>
            <a:off x="5581968" y="5038940"/>
            <a:ext cx="428862" cy="339542"/>
          </a:xfrm>
          <a:prstGeom prst="rect">
            <a:avLst/>
          </a:prstGeom>
          <a:solidFill>
            <a:schemeClr val="accent1">
              <a:alpha val="42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98A9574D-87BA-2DF3-C2B9-06C53734459F}"/>
              </a:ext>
            </a:extLst>
          </p:cNvPr>
          <p:cNvSpPr txBox="1"/>
          <p:nvPr/>
        </p:nvSpPr>
        <p:spPr>
          <a:xfrm>
            <a:off x="5530348" y="5124072"/>
            <a:ext cx="1136488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00">
                <a:solidFill>
                  <a:schemeClr val="bg1"/>
                </a:solidFill>
              </a:rPr>
              <a:t>SESSION</a:t>
            </a:r>
          </a:p>
          <a:p>
            <a:r>
              <a:rPr lang="en-US" sz="500">
                <a:solidFill>
                  <a:schemeClr val="bg1"/>
                </a:solidFill>
              </a:rPr>
              <a:t> ROOM  5</a:t>
            </a:r>
            <a:endParaRPr lang="en-CA" sz="500">
              <a:solidFill>
                <a:schemeClr val="bg1"/>
              </a:solidFill>
            </a:endParaRP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C117E637-DBA9-1D36-A8E7-6718BC1381DF}"/>
              </a:ext>
            </a:extLst>
          </p:cNvPr>
          <p:cNvSpPr/>
          <p:nvPr/>
        </p:nvSpPr>
        <p:spPr>
          <a:xfrm>
            <a:off x="6684491" y="3683903"/>
            <a:ext cx="788741" cy="889912"/>
          </a:xfrm>
          <a:prstGeom prst="rect">
            <a:avLst/>
          </a:prstGeom>
          <a:solidFill>
            <a:schemeClr val="accent1">
              <a:alpha val="42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D384B018-39AD-54F2-080F-62419F7F1C8A}"/>
              </a:ext>
            </a:extLst>
          </p:cNvPr>
          <p:cNvSpPr txBox="1"/>
          <p:nvPr/>
        </p:nvSpPr>
        <p:spPr>
          <a:xfrm>
            <a:off x="6756641" y="4004379"/>
            <a:ext cx="1397871" cy="1692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00">
                <a:solidFill>
                  <a:schemeClr val="bg1"/>
                </a:solidFill>
              </a:rPr>
              <a:t>PLENARY TWO</a:t>
            </a:r>
            <a:endParaRPr lang="en-CA" sz="500">
              <a:solidFill>
                <a:schemeClr val="bg1"/>
              </a:solidFill>
            </a:endParaRPr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BBF94DDF-4F86-8785-C63A-A53DED22DCF7}"/>
              </a:ext>
            </a:extLst>
          </p:cNvPr>
          <p:cNvSpPr/>
          <p:nvPr/>
        </p:nvSpPr>
        <p:spPr>
          <a:xfrm>
            <a:off x="6686508" y="3248892"/>
            <a:ext cx="412686" cy="339542"/>
          </a:xfrm>
          <a:prstGeom prst="rect">
            <a:avLst/>
          </a:prstGeom>
          <a:solidFill>
            <a:schemeClr val="accent1">
              <a:alpha val="42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0466E83A-2257-F9E3-79A8-7258E38392BD}"/>
              </a:ext>
            </a:extLst>
          </p:cNvPr>
          <p:cNvSpPr txBox="1"/>
          <p:nvPr/>
        </p:nvSpPr>
        <p:spPr>
          <a:xfrm>
            <a:off x="6659164" y="3313146"/>
            <a:ext cx="1136488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00">
                <a:solidFill>
                  <a:schemeClr val="bg1"/>
                </a:solidFill>
              </a:rPr>
              <a:t>SESSION</a:t>
            </a:r>
          </a:p>
          <a:p>
            <a:r>
              <a:rPr lang="en-US" sz="500">
                <a:solidFill>
                  <a:schemeClr val="bg1"/>
                </a:solidFill>
              </a:rPr>
              <a:t> ROOM  6</a:t>
            </a:r>
            <a:endParaRPr lang="en-CA" sz="500">
              <a:solidFill>
                <a:schemeClr val="bg1"/>
              </a:solidFill>
            </a:endParaRPr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022087CE-F7FA-282A-A2C1-31962A87BD4B}"/>
              </a:ext>
            </a:extLst>
          </p:cNvPr>
          <p:cNvSpPr/>
          <p:nvPr/>
        </p:nvSpPr>
        <p:spPr>
          <a:xfrm>
            <a:off x="7150813" y="3237988"/>
            <a:ext cx="644839" cy="339542"/>
          </a:xfrm>
          <a:prstGeom prst="rect">
            <a:avLst/>
          </a:prstGeom>
          <a:solidFill>
            <a:schemeClr val="accent1">
              <a:alpha val="42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7EF53DEA-83B7-8E6F-956C-CE855DC9F4AF}"/>
              </a:ext>
            </a:extLst>
          </p:cNvPr>
          <p:cNvSpPr txBox="1"/>
          <p:nvPr/>
        </p:nvSpPr>
        <p:spPr>
          <a:xfrm>
            <a:off x="7099194" y="3323120"/>
            <a:ext cx="1775810" cy="1692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00">
                <a:solidFill>
                  <a:schemeClr val="bg1"/>
                </a:solidFill>
              </a:rPr>
              <a:t>SESSION ROOM  7</a:t>
            </a:r>
            <a:endParaRPr lang="en-CA" sz="500">
              <a:solidFill>
                <a:schemeClr val="bg1"/>
              </a:solidFill>
            </a:endParaRPr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E6B8E8A3-9717-B999-A5DE-0B257963E4FD}"/>
              </a:ext>
            </a:extLst>
          </p:cNvPr>
          <p:cNvSpPr/>
          <p:nvPr/>
        </p:nvSpPr>
        <p:spPr>
          <a:xfrm>
            <a:off x="7354832" y="2435767"/>
            <a:ext cx="535555" cy="339542"/>
          </a:xfrm>
          <a:prstGeom prst="rect">
            <a:avLst/>
          </a:prstGeom>
          <a:solidFill>
            <a:schemeClr val="accent1">
              <a:alpha val="42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ECC353D7-9756-483D-C11B-E2A8161A6E1D}"/>
              </a:ext>
            </a:extLst>
          </p:cNvPr>
          <p:cNvSpPr txBox="1"/>
          <p:nvPr/>
        </p:nvSpPr>
        <p:spPr>
          <a:xfrm>
            <a:off x="7303213" y="2520899"/>
            <a:ext cx="177581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00">
                <a:solidFill>
                  <a:schemeClr val="bg1"/>
                </a:solidFill>
              </a:rPr>
              <a:t>SESSION </a:t>
            </a:r>
          </a:p>
          <a:p>
            <a:r>
              <a:rPr lang="en-US" sz="500">
                <a:solidFill>
                  <a:schemeClr val="bg1"/>
                </a:solidFill>
              </a:rPr>
              <a:t>ROOM  8</a:t>
            </a:r>
            <a:endParaRPr lang="en-CA" sz="500">
              <a:solidFill>
                <a:schemeClr val="bg1"/>
              </a:solidFill>
            </a:endParaRPr>
          </a:p>
        </p:txBody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id="{6DE19BB1-6624-FE38-E386-3165648D5368}"/>
              </a:ext>
            </a:extLst>
          </p:cNvPr>
          <p:cNvSpPr/>
          <p:nvPr/>
        </p:nvSpPr>
        <p:spPr>
          <a:xfrm>
            <a:off x="7354832" y="2067300"/>
            <a:ext cx="535555" cy="339542"/>
          </a:xfrm>
          <a:prstGeom prst="rect">
            <a:avLst/>
          </a:prstGeom>
          <a:solidFill>
            <a:schemeClr val="accent1">
              <a:alpha val="42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A115B25A-5DAF-120B-00DB-CE7473534ABF}"/>
              </a:ext>
            </a:extLst>
          </p:cNvPr>
          <p:cNvSpPr txBox="1"/>
          <p:nvPr/>
        </p:nvSpPr>
        <p:spPr>
          <a:xfrm>
            <a:off x="7303213" y="2152432"/>
            <a:ext cx="177581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00">
                <a:solidFill>
                  <a:schemeClr val="bg1"/>
                </a:solidFill>
              </a:rPr>
              <a:t>SESSION </a:t>
            </a:r>
          </a:p>
          <a:p>
            <a:r>
              <a:rPr lang="en-US" sz="500">
                <a:solidFill>
                  <a:schemeClr val="bg1"/>
                </a:solidFill>
              </a:rPr>
              <a:t>ROOM  9</a:t>
            </a:r>
            <a:endParaRPr lang="en-CA" sz="500">
              <a:solidFill>
                <a:schemeClr val="bg1"/>
              </a:solidFill>
            </a:endParaRPr>
          </a:p>
        </p:txBody>
      </p:sp>
      <p:sp>
        <p:nvSpPr>
          <p:cNvPr id="39" name="Rectangle 38">
            <a:extLst>
              <a:ext uri="{FF2B5EF4-FFF2-40B4-BE49-F238E27FC236}">
                <a16:creationId xmlns:a16="http://schemas.microsoft.com/office/drawing/2014/main" id="{EA55F834-C43E-51C0-9F5F-4D20F7D6E97C}"/>
              </a:ext>
            </a:extLst>
          </p:cNvPr>
          <p:cNvSpPr/>
          <p:nvPr/>
        </p:nvSpPr>
        <p:spPr>
          <a:xfrm>
            <a:off x="6466927" y="2264075"/>
            <a:ext cx="656544" cy="339542"/>
          </a:xfrm>
          <a:prstGeom prst="rect">
            <a:avLst/>
          </a:prstGeom>
          <a:solidFill>
            <a:schemeClr val="accent1">
              <a:alpha val="42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392C9144-7EC1-C547-C867-03749399A61A}"/>
              </a:ext>
            </a:extLst>
          </p:cNvPr>
          <p:cNvSpPr txBox="1"/>
          <p:nvPr/>
        </p:nvSpPr>
        <p:spPr>
          <a:xfrm>
            <a:off x="6415307" y="2349207"/>
            <a:ext cx="2176989" cy="1692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00">
                <a:solidFill>
                  <a:schemeClr val="bg1"/>
                </a:solidFill>
              </a:rPr>
              <a:t>SESSION ROOM  10</a:t>
            </a:r>
            <a:endParaRPr lang="en-CA" sz="50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9437336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F5AACCA-EAFF-5250-78A4-8391C663B30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F5B899A-16F0-388F-445F-98D8DCDD9B8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A28C14-2DB2-4AD0-8A57-7E7DE73090F2}" type="slidenum">
              <a:rPr lang="en-ID" smtClean="0"/>
              <a:pPr/>
              <a:t>4</a:t>
            </a:fld>
            <a:endParaRPr lang="en-ID"/>
          </a:p>
        </p:txBody>
      </p:sp>
      <p:pic>
        <p:nvPicPr>
          <p:cNvPr id="22" name="Picture 21">
            <a:extLst>
              <a:ext uri="{FF2B5EF4-FFF2-40B4-BE49-F238E27FC236}">
                <a16:creationId xmlns:a16="http://schemas.microsoft.com/office/drawing/2014/main" id="{0BD81472-FE79-477E-238F-43EA78D5CC8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06337" y="1600199"/>
            <a:ext cx="9706540" cy="4090209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DD411A6F-1521-B042-1CF1-D8A2E2CCF90D}"/>
              </a:ext>
            </a:extLst>
          </p:cNvPr>
          <p:cNvSpPr/>
          <p:nvPr/>
        </p:nvSpPr>
        <p:spPr>
          <a:xfrm>
            <a:off x="5176443" y="3724164"/>
            <a:ext cx="1349717" cy="759345"/>
          </a:xfrm>
          <a:prstGeom prst="rect">
            <a:avLst/>
          </a:prstGeom>
          <a:solidFill>
            <a:schemeClr val="accent1">
              <a:alpha val="42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52A4B329-3512-F206-B8F9-6B1CD6BD27F6}"/>
              </a:ext>
            </a:extLst>
          </p:cNvPr>
          <p:cNvSpPr txBox="1"/>
          <p:nvPr/>
        </p:nvSpPr>
        <p:spPr>
          <a:xfrm>
            <a:off x="5437665" y="3934559"/>
            <a:ext cx="2176989" cy="1692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00">
                <a:solidFill>
                  <a:schemeClr val="bg1"/>
                </a:solidFill>
              </a:rPr>
              <a:t>SESSION ROOM  11</a:t>
            </a:r>
            <a:endParaRPr lang="en-CA" sz="500">
              <a:solidFill>
                <a:schemeClr val="bg1"/>
              </a:solidFill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152B3EA1-5CEE-A6D0-9672-30AE2A5931DE}"/>
              </a:ext>
            </a:extLst>
          </p:cNvPr>
          <p:cNvSpPr/>
          <p:nvPr/>
        </p:nvSpPr>
        <p:spPr>
          <a:xfrm>
            <a:off x="5176443" y="3133837"/>
            <a:ext cx="1349717" cy="590328"/>
          </a:xfrm>
          <a:prstGeom prst="rect">
            <a:avLst/>
          </a:prstGeom>
          <a:solidFill>
            <a:schemeClr val="accent1">
              <a:alpha val="42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30EA0A29-35DB-C870-6706-B2CEA070BF96}"/>
              </a:ext>
            </a:extLst>
          </p:cNvPr>
          <p:cNvSpPr txBox="1"/>
          <p:nvPr/>
        </p:nvSpPr>
        <p:spPr>
          <a:xfrm>
            <a:off x="5437665" y="3344231"/>
            <a:ext cx="2176989" cy="1692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00">
                <a:solidFill>
                  <a:schemeClr val="bg1"/>
                </a:solidFill>
              </a:rPr>
              <a:t>SESSION ROOM  12</a:t>
            </a:r>
            <a:endParaRPr lang="en-CA" sz="50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5395681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97ABE67-16F8-C709-F556-4B9A12F3113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2D71CE3-21B4-ACF5-54DC-D3D6E8E3156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A28C14-2DB2-4AD0-8A57-7E7DE73090F2}" type="slidenum">
              <a:rPr lang="en-ID" smtClean="0"/>
              <a:pPr/>
              <a:t>5</a:t>
            </a:fld>
            <a:endParaRPr lang="en-ID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70EBD876-BC3C-7E67-9189-036ECE10493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43313" y="1081453"/>
            <a:ext cx="4974985" cy="53369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9126551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14189685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3.xml><?xml version="1.0" encoding="utf-8"?>
<a:theme xmlns:a="http://schemas.openxmlformats.org/drawingml/2006/main" name="1_Custom Design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 2007 - 2010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E9B4594CA67DD848ABD91F859C75CDAA" ma:contentTypeVersion="25" ma:contentTypeDescription="Create a new document." ma:contentTypeScope="" ma:versionID="5dfdb49f907c1a80f8d79849051d58ae">
  <xsd:schema xmlns:xsd="http://www.w3.org/2001/XMLSchema" xmlns:xs="http://www.w3.org/2001/XMLSchema" xmlns:p="http://schemas.microsoft.com/office/2006/metadata/properties" xmlns:ns2="0b5aa3ad-7d31-4cef-a0a3-16ecc7c783a8" xmlns:ns3="5d8de9d8-1837-42db-97c7-3b5aea292a4b" xmlns:ns4="a22f7aeb-af32-4a51-8996-af0fd7538050" targetNamespace="http://schemas.microsoft.com/office/2006/metadata/properties" ma:root="true" ma:fieldsID="dfd544a39760afd3c1ab868756fa52b7" ns2:_="" ns3:_="" ns4:_="">
    <xsd:import namespace="0b5aa3ad-7d31-4cef-a0a3-16ecc7c783a8"/>
    <xsd:import namespace="5d8de9d8-1837-42db-97c7-3b5aea292a4b"/>
    <xsd:import namespace="a22f7aeb-af32-4a51-8996-af0fd7538050"/>
    <xsd:element name="properties">
      <xsd:complexType>
        <xsd:sequence>
          <xsd:element name="documentManagement">
            <xsd:complexType>
              <xsd:all>
                <xsd:element ref="ns2:SharedWithUsers" minOccurs="0"/>
                <xsd:element ref="ns2:SharedWithDetails" minOccurs="0"/>
                <xsd:element ref="ns3:MediaServiceMetadata" minOccurs="0"/>
                <xsd:element ref="ns3:MediaServiceFastMetadata" minOccurs="0"/>
                <xsd:element ref="ns3:MediaServiceAutoKeyPoints" minOccurs="0"/>
                <xsd:element ref="ns3:MediaServiceKeyPoints" minOccurs="0"/>
                <xsd:element ref="ns3:MediaServiceAutoTags" minOccurs="0"/>
                <xsd:element ref="ns3:MediaServiceGenerationTime" minOccurs="0"/>
                <xsd:element ref="ns3:MediaServiceEventHashCode" minOccurs="0"/>
                <xsd:element ref="ns3:MediaServiceDateTaken" minOccurs="0"/>
                <xsd:element ref="ns3:MediaServiceLocation" minOccurs="0"/>
                <xsd:element ref="ns3:MediaServiceOCR" minOccurs="0"/>
                <xsd:element ref="ns3:MediaLengthInSeconds" minOccurs="0"/>
                <xsd:element ref="ns3:_Flow_SignoffStatus" minOccurs="0"/>
                <xsd:element ref="ns3:Suitability" minOccurs="0"/>
                <xsd:element ref="ns3:lcf76f155ced4ddcb4097134ff3c332f" minOccurs="0"/>
                <xsd:element ref="ns4:TaxCatchAll" minOccurs="0"/>
                <xsd:element ref="ns3:MediaServiceObjectDetectorVersions" minOccurs="0"/>
                <xsd:element ref="ns3:MediaServiceSearchProperties" minOccurs="0"/>
                <xsd:element ref="ns3:Commission" minOccurs="0"/>
                <xsd:element ref="ns3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b5aa3ad-7d31-4cef-a0a3-16ecc7c783a8" elementFormDefault="qualified">
    <xsd:import namespace="http://schemas.microsoft.com/office/2006/documentManagement/types"/>
    <xsd:import namespace="http://schemas.microsoft.com/office/infopath/2007/PartnerControls"/>
    <xsd:element name="SharedWithUsers" ma:index="8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9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5d8de9d8-1837-42db-97c7-3b5aea292a4b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0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1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2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3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AutoTags" ma:index="14" nillable="true" ma:displayName="Tags" ma:internalName="MediaServiceAutoTags" ma:readOnly="true">
      <xsd:simpleType>
        <xsd:restriction base="dms:Text"/>
      </xsd:simpleType>
    </xsd:element>
    <xsd:element name="MediaServiceGenerationTime" ma:index="15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6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7" nillable="true" ma:displayName="MediaServiceDateTaken" ma:hidden="true" ma:internalName="MediaServiceDateTaken" ma:readOnly="true">
      <xsd:simpleType>
        <xsd:restriction base="dms:Text"/>
      </xsd:simpleType>
    </xsd:element>
    <xsd:element name="MediaServiceLocation" ma:index="18" nillable="true" ma:displayName="Location" ma:internalName="MediaServiceLocation" ma:readOnly="true">
      <xsd:simpleType>
        <xsd:restriction base="dms:Text"/>
      </xsd:simpleType>
    </xsd:element>
    <xsd:element name="MediaServiceOCR" ma:index="19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LengthInSeconds" ma:index="20" nillable="true" ma:displayName="Length (seconds)" ma:internalName="MediaLengthInSeconds" ma:readOnly="true">
      <xsd:simpleType>
        <xsd:restriction base="dms:Unknown"/>
      </xsd:simpleType>
    </xsd:element>
    <xsd:element name="_Flow_SignoffStatus" ma:index="21" nillable="true" ma:displayName="Sign-off status" ma:internalName="Sign_x002d_off_x0020_status">
      <xsd:simpleType>
        <xsd:restriction base="dms:Text"/>
      </xsd:simpleType>
    </xsd:element>
    <xsd:element name="Suitability" ma:index="22" nillable="true" ma:displayName="Suitability" ma:description="Picture quality" ma:format="Dropdown" ma:internalName="Suitability">
      <xsd:simpleType>
        <xsd:union memberTypes="dms:Text">
          <xsd:simpleType>
            <xsd:restriction base="dms:Choice">
              <xsd:enumeration value="Yes"/>
              <xsd:enumeration value="No"/>
            </xsd:restriction>
          </xsd:simpleType>
        </xsd:union>
      </xsd:simpleType>
    </xsd:element>
    <xsd:element name="lcf76f155ced4ddcb4097134ff3c332f" ma:index="24" nillable="true" ma:taxonomy="true" ma:internalName="lcf76f155ced4ddcb4097134ff3c332f" ma:taxonomyFieldName="MediaServiceImageTags" ma:displayName="Image Tags" ma:readOnly="false" ma:fieldId="{5cf76f15-5ced-4ddc-b409-7134ff3c332f}" ma:taxonomyMulti="true" ma:sspId="feb1ccaa-8655-4a67-bc2a-7fa66ae7ca6b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6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7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Commission" ma:index="28" nillable="true" ma:displayName="Approval?" ma:format="Dropdown" ma:internalName="Commission">
      <xsd:simpleType>
        <xsd:restriction base="dms:Choice">
          <xsd:enumeration value="YES"/>
          <xsd:enumeration value="NO"/>
        </xsd:restriction>
      </xsd:simpleType>
    </xsd:element>
    <xsd:element name="MediaServiceBillingMetadata" ma:index="29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22f7aeb-af32-4a51-8996-af0fd7538050" elementFormDefault="qualified">
    <xsd:import namespace="http://schemas.microsoft.com/office/2006/documentManagement/types"/>
    <xsd:import namespace="http://schemas.microsoft.com/office/infopath/2007/PartnerControls"/>
    <xsd:element name="TaxCatchAll" ma:index="25" nillable="true" ma:displayName="Taxonomy Catch All Column" ma:hidden="true" ma:list="{256ea676-f801-4026-a1bd-e8dffc1d8a89}" ma:internalName="TaxCatchAll" ma:showField="CatchAllData" ma:web="0b5aa3ad-7d31-4cef-a0a3-16ecc7c783a8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5d8de9d8-1837-42db-97c7-3b5aea292a4b">
      <Terms xmlns="http://schemas.microsoft.com/office/infopath/2007/PartnerControls"/>
    </lcf76f155ced4ddcb4097134ff3c332f>
    <_Flow_SignoffStatus xmlns="5d8de9d8-1837-42db-97c7-3b5aea292a4b" xsi:nil="true"/>
    <TaxCatchAll xmlns="a22f7aeb-af32-4a51-8996-af0fd7538050" xsi:nil="true"/>
    <Suitability xmlns="5d8de9d8-1837-42db-97c7-3b5aea292a4b" xsi:nil="true"/>
    <Commission xmlns="5d8de9d8-1837-42db-97c7-3b5aea292a4b" xsi:nil="true"/>
  </documentManagement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6D62367D-7779-440D-9471-3D8B474838CD}">
  <ds:schemaRefs>
    <ds:schemaRef ds:uri="0b5aa3ad-7d31-4cef-a0a3-16ecc7c783a8"/>
    <ds:schemaRef ds:uri="5d8de9d8-1837-42db-97c7-3b5aea292a4b"/>
    <ds:schemaRef ds:uri="a22f7aeb-af32-4a51-8996-af0fd7538050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customXml/itemProps2.xml><?xml version="1.0" encoding="utf-8"?>
<ds:datastoreItem xmlns:ds="http://schemas.openxmlformats.org/officeDocument/2006/customXml" ds:itemID="{6FDF33FE-49B3-4AC0-9A6A-AB9306B97414}">
  <ds:schemaRefs>
    <ds:schemaRef ds:uri="5d8de9d8-1837-42db-97c7-3b5aea292a4b"/>
    <ds:schemaRef ds:uri="a22f7aeb-af32-4a51-8996-af0fd7538050"/>
    <ds:schemaRef ds:uri="http://schemas.microsoft.com/office/2006/metadata/properties"/>
    <ds:schemaRef ds:uri="http://schemas.microsoft.com/office/infopath/2007/PartnerControls"/>
  </ds:schemaRefs>
</ds:datastoreItem>
</file>

<file path=customXml/itemProps3.xml><?xml version="1.0" encoding="utf-8"?>
<ds:datastoreItem xmlns:ds="http://schemas.openxmlformats.org/officeDocument/2006/customXml" ds:itemID="{F5198933-5E58-4928-97BC-93362FE40C51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54</Words>
  <Application>Microsoft Office PowerPoint</Application>
  <PresentationFormat>Widescreen</PresentationFormat>
  <Paragraphs>26</Paragraphs>
  <Slides>6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3</vt:i4>
      </vt:variant>
      <vt:variant>
        <vt:lpstr>Slide Titles</vt:lpstr>
      </vt:variant>
      <vt:variant>
        <vt:i4>6</vt:i4>
      </vt:variant>
    </vt:vector>
  </HeadingPairs>
  <TitlesOfParts>
    <vt:vector size="9" baseType="lpstr">
      <vt:lpstr>Office Theme</vt:lpstr>
      <vt:lpstr>Custom Design</vt:lpstr>
      <vt:lpstr>1_Custom Design</vt:lpstr>
      <vt:lpstr>Vancouver Convention Centre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Kasih Puspo Laras</dc:creator>
  <cp:lastModifiedBy>Grit Schoenherr</cp:lastModifiedBy>
  <cp:revision>2</cp:revision>
  <dcterms:created xsi:type="dcterms:W3CDTF">2024-10-18T14:20:40Z</dcterms:created>
  <dcterms:modified xsi:type="dcterms:W3CDTF">2026-06-04T22:51:26Z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0x010100E9B4594CA67DD848ABD91F859C75CDAA</vt:lpwstr>
  </property>
  <property fmtid="{D5CDD505-2E9C-101B-9397-08002B2CF9AE}" pid="3" name="MediaServiceImageTags">
    <vt:lpwstr/>
  </property>
</Properties>
</file>